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1BA73"/>
    <a:srgbClr val="B4CA8B"/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56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eerle Vrancken" userId="f004fcb4-5c05-4902-9019-1e5393c8eaae" providerId="ADAL" clId="{321C2AB1-AAC2-4C7C-907B-5D4402E4E962}"/>
    <pc:docChg chg="delSld modSld">
      <pc:chgData name="Veerle Vrancken" userId="f004fcb4-5c05-4902-9019-1e5393c8eaae" providerId="ADAL" clId="{321C2AB1-AAC2-4C7C-907B-5D4402E4E962}" dt="2024-03-25T10:24:26.079" v="16" actId="207"/>
      <pc:docMkLst>
        <pc:docMk/>
      </pc:docMkLst>
      <pc:sldChg chg="modSp mod">
        <pc:chgData name="Veerle Vrancken" userId="f004fcb4-5c05-4902-9019-1e5393c8eaae" providerId="ADAL" clId="{321C2AB1-AAC2-4C7C-907B-5D4402E4E962}" dt="2024-03-25T10:24:26.079" v="16" actId="207"/>
        <pc:sldMkLst>
          <pc:docMk/>
          <pc:sldMk cId="1328777643" sldId="260"/>
        </pc:sldMkLst>
        <pc:spChg chg="mod">
          <ac:chgData name="Veerle Vrancken" userId="f004fcb4-5c05-4902-9019-1e5393c8eaae" providerId="ADAL" clId="{321C2AB1-AAC2-4C7C-907B-5D4402E4E962}" dt="2024-03-25T10:24:26.079" v="16" actId="207"/>
          <ac:spMkLst>
            <pc:docMk/>
            <pc:sldMk cId="1328777643" sldId="260"/>
            <ac:spMk id="3" creationId="{328483AE-C08A-423B-2021-C90FE8FFF0BC}"/>
          </ac:spMkLst>
        </pc:spChg>
        <pc:spChg chg="mod">
          <ac:chgData name="Veerle Vrancken" userId="f004fcb4-5c05-4902-9019-1e5393c8eaae" providerId="ADAL" clId="{321C2AB1-AAC2-4C7C-907B-5D4402E4E962}" dt="2024-03-25T10:23:04.494" v="8" actId="207"/>
          <ac:spMkLst>
            <pc:docMk/>
            <pc:sldMk cId="1328777643" sldId="260"/>
            <ac:spMk id="5" creationId="{7C25913D-FD8B-201E-A0A9-403E63404A20}"/>
          </ac:spMkLst>
        </pc:spChg>
        <pc:spChg chg="mod">
          <ac:chgData name="Veerle Vrancken" userId="f004fcb4-5c05-4902-9019-1e5393c8eaae" providerId="ADAL" clId="{321C2AB1-AAC2-4C7C-907B-5D4402E4E962}" dt="2024-03-25T10:23:19.853" v="12" actId="207"/>
          <ac:spMkLst>
            <pc:docMk/>
            <pc:sldMk cId="1328777643" sldId="260"/>
            <ac:spMk id="11" creationId="{1C2A99AD-7BED-1972-5851-B618C3BEE6D2}"/>
          </ac:spMkLst>
        </pc:spChg>
      </pc:sldChg>
      <pc:sldChg chg="del">
        <pc:chgData name="Veerle Vrancken" userId="f004fcb4-5c05-4902-9019-1e5393c8eaae" providerId="ADAL" clId="{321C2AB1-AAC2-4C7C-907B-5D4402E4E962}" dt="2022-06-12T08:57:33.495" v="5" actId="47"/>
        <pc:sldMkLst>
          <pc:docMk/>
          <pc:sldMk cId="3852192800" sldId="262"/>
        </pc:sldMkLst>
      </pc:sldChg>
      <pc:sldChg chg="del">
        <pc:chgData name="Veerle Vrancken" userId="f004fcb4-5c05-4902-9019-1e5393c8eaae" providerId="ADAL" clId="{321C2AB1-AAC2-4C7C-907B-5D4402E4E962}" dt="2022-06-12T08:57:32.803" v="4" actId="47"/>
        <pc:sldMkLst>
          <pc:docMk/>
          <pc:sldMk cId="1809689225" sldId="263"/>
        </pc:sldMkLst>
      </pc:sldChg>
      <pc:sldChg chg="del">
        <pc:chgData name="Veerle Vrancken" userId="f004fcb4-5c05-4902-9019-1e5393c8eaae" providerId="ADAL" clId="{321C2AB1-AAC2-4C7C-907B-5D4402E4E962}" dt="2022-06-12T08:57:32.117" v="3" actId="47"/>
        <pc:sldMkLst>
          <pc:docMk/>
          <pc:sldMk cId="3388618999" sldId="264"/>
        </pc:sldMkLst>
      </pc:sldChg>
      <pc:sldChg chg="del">
        <pc:chgData name="Veerle Vrancken" userId="f004fcb4-5c05-4902-9019-1e5393c8eaae" providerId="ADAL" clId="{321C2AB1-AAC2-4C7C-907B-5D4402E4E962}" dt="2022-06-12T08:57:30.120" v="0" actId="47"/>
        <pc:sldMkLst>
          <pc:docMk/>
          <pc:sldMk cId="700735897" sldId="265"/>
        </pc:sldMkLst>
      </pc:sldChg>
      <pc:sldChg chg="del">
        <pc:chgData name="Veerle Vrancken" userId="f004fcb4-5c05-4902-9019-1e5393c8eaae" providerId="ADAL" clId="{321C2AB1-AAC2-4C7C-907B-5D4402E4E962}" dt="2022-06-12T08:57:30.748" v="1" actId="47"/>
        <pc:sldMkLst>
          <pc:docMk/>
          <pc:sldMk cId="2440672907" sldId="266"/>
        </pc:sldMkLst>
      </pc:sldChg>
      <pc:sldChg chg="del">
        <pc:chgData name="Veerle Vrancken" userId="f004fcb4-5c05-4902-9019-1e5393c8eaae" providerId="ADAL" clId="{321C2AB1-AAC2-4C7C-907B-5D4402E4E962}" dt="2022-06-12T08:57:31.344" v="2" actId="47"/>
        <pc:sldMkLst>
          <pc:docMk/>
          <pc:sldMk cId="3197105059" sldId="26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C95B75-5B7D-3140-608E-B2D8D48F3A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7C4DD1E-2DD1-473D-15C6-DF5E0D09B5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8EE11F1-1C63-C719-0425-36CEF1BFB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4507-0927-488F-B106-D39922DADC4B}" type="datetimeFigureOut">
              <a:rPr lang="nl-BE" smtClean="0"/>
              <a:t>25/03/2024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F4EB91D-6161-1D99-B326-315020B5F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4E63777-93C7-7AD2-910E-94B78E182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A3445-C8A8-457B-AE2A-4846CFD7703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50923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F2F631-A8AF-103B-93A3-9B6630454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FEA7963-D336-37A2-3BB6-5F69BD1991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38C7B2D-1870-0A42-6E18-A81181813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4507-0927-488F-B106-D39922DADC4B}" type="datetimeFigureOut">
              <a:rPr lang="nl-BE" smtClean="0"/>
              <a:t>25/03/2024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062FF07-2B88-8E4D-EF8A-ED1E76CA3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DBCE982-4243-3586-629F-D699D433F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A3445-C8A8-457B-AE2A-4846CFD7703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82329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1C50B787-6CF7-94EC-27BF-6C74B98DF9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D9A38A9-5984-2C76-CE29-CA5B48545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A352236-8EFD-E448-E517-FE1CD1B29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4507-0927-488F-B106-D39922DADC4B}" type="datetimeFigureOut">
              <a:rPr lang="nl-BE" smtClean="0"/>
              <a:t>25/03/2024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E91AB7A-95E2-A1CF-F88D-0C60F9A01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86E5501-4F70-DE4B-6F39-D9FB48676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A3445-C8A8-457B-AE2A-4846CFD7703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17123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488F5A-535A-24D4-E4D9-A48C892E0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5B55958-003C-E9C3-6F9E-919AF5A30E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8C85FA3-7785-1C1C-EB03-E9ADC8488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4507-0927-488F-B106-D39922DADC4B}" type="datetimeFigureOut">
              <a:rPr lang="nl-BE" smtClean="0"/>
              <a:t>25/03/2024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9A1295A-449B-BED3-2503-10BDF36AB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08EC95B-0E50-A907-A4FE-EA0B51379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A3445-C8A8-457B-AE2A-4846CFD7703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71222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C08205-EA9B-9754-EA41-93FC954EC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500F58B-7F9B-4661-D9DF-6EBF6AE67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E095E5D-DB39-88E7-F30C-FF70D00FF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4507-0927-488F-B106-D39922DADC4B}" type="datetimeFigureOut">
              <a:rPr lang="nl-BE" smtClean="0"/>
              <a:t>25/03/2024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5AE934D-6EAC-FBF2-69B5-A3157E64A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5D4EDAC-B4D5-BDBD-78FC-ECF2A8AB3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A3445-C8A8-457B-AE2A-4846CFD7703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69741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C89DDE-9750-3460-3108-257258F35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D7056C9-E511-36EB-B68A-C90F662F7D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F31D319-FBCD-2EED-35F4-AB4223A8BC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97CCF2A-66E3-FFEA-3161-25536722C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4507-0927-488F-B106-D39922DADC4B}" type="datetimeFigureOut">
              <a:rPr lang="nl-BE" smtClean="0"/>
              <a:t>25/03/2024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F062EDB-1B75-1F8B-D636-A98783D42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63810E1-58D7-6DAB-F187-C9AECA2C7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A3445-C8A8-457B-AE2A-4846CFD7703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95941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4CE396-FA5F-07B2-4A94-1EDC1680B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B47EC48-7556-5403-2E38-7C2A1E1B9E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EFE1849-9970-4166-BED3-7AF53B77EA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A4AE1F9B-DA96-EEBF-4BB8-DCC482EE10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952737F0-5DD3-5121-D53D-8D8161D0A0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D430134C-FD79-7952-896D-23F17F0D1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4507-0927-488F-B106-D39922DADC4B}" type="datetimeFigureOut">
              <a:rPr lang="nl-BE" smtClean="0"/>
              <a:t>25/03/2024</a:t>
            </a:fld>
            <a:endParaRPr lang="nl-BE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29E4CD70-4478-AE8B-75FD-68EAF0F1F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37DD0144-28A3-FBF4-3DCD-CBD934B97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A3445-C8A8-457B-AE2A-4846CFD7703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9259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E49C4D-73A8-5F9E-EFC4-DD4DD1F69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A5003062-A919-8715-7A78-9FBA4EB7E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4507-0927-488F-B106-D39922DADC4B}" type="datetimeFigureOut">
              <a:rPr lang="nl-BE" smtClean="0"/>
              <a:t>25/03/2024</a:t>
            </a:fld>
            <a:endParaRPr lang="nl-BE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708953A6-142D-6842-5ED6-44D8F6162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DBCAB111-9CA6-91AA-65FF-CA8D88D7B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A3445-C8A8-457B-AE2A-4846CFD7703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62172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66AF6A92-D0F6-CE7E-9A12-BB3C4AE7E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4507-0927-488F-B106-D39922DADC4B}" type="datetimeFigureOut">
              <a:rPr lang="nl-BE" smtClean="0"/>
              <a:t>25/03/2024</a:t>
            </a:fld>
            <a:endParaRPr lang="nl-BE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F4F0D094-A991-AED0-5ADC-9ED5CB73C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DA3AE521-42EE-9007-4E5B-3CBC0C119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A3445-C8A8-457B-AE2A-4846CFD7703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79260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ADAA22-1735-5DAE-0FEE-E2E6E7F8D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2ECB55E-D47E-7ADC-5BF3-516648399A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57A5AB6-51F6-3536-E4D9-67857FF610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049078C-312A-4314-698B-FD20A0465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4507-0927-488F-B106-D39922DADC4B}" type="datetimeFigureOut">
              <a:rPr lang="nl-BE" smtClean="0"/>
              <a:t>25/03/2024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4D78AB5-44D8-D30C-B47D-3E98A5EE5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C48B7C3-2017-DAD4-287A-E9E7B8858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A3445-C8A8-457B-AE2A-4846CFD7703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4759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D3CD1F-4C99-1701-5192-726D408B0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B54EE5C6-613D-3E88-233D-3A7738054D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D07CA08-112F-7D91-5C33-764F52F100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73180B2-1478-EDF8-39A6-B2ED380CE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4507-0927-488F-B106-D39922DADC4B}" type="datetimeFigureOut">
              <a:rPr lang="nl-BE" smtClean="0"/>
              <a:t>25/03/2024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307F893-3B93-2293-D8BC-50AA076F4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94D3DE8-827B-30AA-C172-8C42357CF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A3445-C8A8-457B-AE2A-4846CFD7703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11234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AC3C670B-40F4-0391-335C-AA8CD5ED6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225801A-D367-53C9-E1FE-849585178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29A201A-B663-B970-8F7F-78DA050268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14507-0927-488F-B106-D39922DADC4B}" type="datetimeFigureOut">
              <a:rPr lang="nl-BE" smtClean="0"/>
              <a:t>25/03/2024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667E396-7EF1-0B59-CE48-5B2DD77CC4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3B7CE85-878E-0359-3728-94A8B22BD5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A3445-C8A8-457B-AE2A-4846CFD7703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0542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328483AE-C08A-423B-2021-C90FE8FFF0BC}"/>
              </a:ext>
            </a:extLst>
          </p:cNvPr>
          <p:cNvSpPr txBox="1"/>
          <p:nvPr/>
        </p:nvSpPr>
        <p:spPr>
          <a:xfrm>
            <a:off x="1165618" y="4580791"/>
            <a:ext cx="11940068" cy="129711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13000" b="1" kern="1200" dirty="0">
                <a:solidFill>
                  <a:srgbClr val="00B050"/>
                </a:solidFill>
                <a:latin typeface="Rastanty Cortez" panose="02000506000000020003" pitchFamily="2" charset="0"/>
                <a:ea typeface="+mj-ea"/>
                <a:cs typeface="+mj-cs"/>
              </a:rPr>
              <a:t> </a:t>
            </a:r>
            <a:r>
              <a:rPr lang="en-US" sz="12000" b="1" dirty="0" err="1">
                <a:solidFill>
                  <a:srgbClr val="A1BA73"/>
                </a:solidFill>
                <a:latin typeface="Rastanty Cortez" panose="02000506000000020003" pitchFamily="2" charset="0"/>
                <a:ea typeface="+mj-ea"/>
                <a:cs typeface="+mj-cs"/>
              </a:rPr>
              <a:t>P</a:t>
            </a:r>
            <a:r>
              <a:rPr lang="en-US" sz="12000" b="1" kern="1200" dirty="0" err="1">
                <a:solidFill>
                  <a:srgbClr val="A1BA73"/>
                </a:solidFill>
                <a:latin typeface="Rastanty Cortez" panose="02000506000000020003" pitchFamily="2" charset="0"/>
                <a:ea typeface="+mj-ea"/>
                <a:cs typeface="+mj-cs"/>
              </a:rPr>
              <a:t>raktijk</a:t>
            </a:r>
            <a:r>
              <a:rPr lang="en-US" sz="12000" b="1" kern="1200" dirty="0">
                <a:solidFill>
                  <a:srgbClr val="00B050"/>
                </a:solidFill>
                <a:latin typeface="Rastanty Cortez" panose="02000506000000020003" pitchFamily="2" charset="0"/>
                <a:ea typeface="+mj-ea"/>
                <a:cs typeface="+mj-cs"/>
              </a:rPr>
              <a:t> </a:t>
            </a:r>
            <a:r>
              <a:rPr lang="en-US" sz="12000" b="1" kern="1200" dirty="0" err="1">
                <a:solidFill>
                  <a:srgbClr val="A1BA73"/>
                </a:solidFill>
                <a:latin typeface="Rastanty Cortez" panose="02000506000000020003" pitchFamily="2" charset="0"/>
                <a:ea typeface="+mj-ea"/>
                <a:cs typeface="+mj-cs"/>
              </a:rPr>
              <a:t>voor</a:t>
            </a:r>
            <a:r>
              <a:rPr lang="en-US" sz="12000" b="1" kern="1200" dirty="0">
                <a:solidFill>
                  <a:srgbClr val="00B050"/>
                </a:solidFill>
                <a:latin typeface="Rastanty Cortez" panose="02000506000000020003" pitchFamily="2" charset="0"/>
                <a:ea typeface="+mj-ea"/>
                <a:cs typeface="+mj-cs"/>
              </a:rPr>
              <a:t> </a:t>
            </a:r>
            <a:r>
              <a:rPr lang="en-US" sz="12000" b="1" kern="1200" dirty="0" err="1">
                <a:solidFill>
                  <a:srgbClr val="A1BA73"/>
                </a:solidFill>
                <a:latin typeface="Rastanty Cortez" panose="02000506000000020003" pitchFamily="2" charset="0"/>
                <a:ea typeface="+mj-ea"/>
                <a:cs typeface="+mj-cs"/>
              </a:rPr>
              <a:t>psychotherapie</a:t>
            </a:r>
            <a:endParaRPr lang="en-US" sz="12000" b="1" kern="1200" dirty="0">
              <a:solidFill>
                <a:srgbClr val="A1BA73"/>
              </a:solidFill>
              <a:latin typeface="Rastanty Cortez" panose="02000506000000020003" pitchFamily="2" charset="0"/>
              <a:ea typeface="+mj-ea"/>
              <a:cs typeface="+mj-cs"/>
            </a:endParaRPr>
          </a:p>
        </p:txBody>
      </p:sp>
      <p:pic>
        <p:nvPicPr>
          <p:cNvPr id="4" name="Afbeelding 3" descr="Afbeelding met pijl&#10;&#10;Automatisch gegenereerde beschrijving">
            <a:extLst>
              <a:ext uri="{FF2B5EF4-FFF2-40B4-BE49-F238E27FC236}">
                <a16:creationId xmlns:a16="http://schemas.microsoft.com/office/drawing/2014/main" id="{2815AF75-B027-747C-7801-FC1628B361D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94" t="16934" r="15354" b="29615"/>
          <a:stretch/>
        </p:blipFill>
        <p:spPr>
          <a:xfrm>
            <a:off x="4143203" y="461251"/>
            <a:ext cx="3905287" cy="4646488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Tekstvak 10">
            <a:extLst>
              <a:ext uri="{FF2B5EF4-FFF2-40B4-BE49-F238E27FC236}">
                <a16:creationId xmlns:a16="http://schemas.microsoft.com/office/drawing/2014/main" id="{1C2A99AD-7BED-1972-5851-B618C3BEE6D2}"/>
              </a:ext>
            </a:extLst>
          </p:cNvPr>
          <p:cNvSpPr txBox="1"/>
          <p:nvPr/>
        </p:nvSpPr>
        <p:spPr>
          <a:xfrm>
            <a:off x="995371" y="-369958"/>
            <a:ext cx="4092510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0" b="1" kern="1200" dirty="0">
                <a:solidFill>
                  <a:srgbClr val="B4CA8B"/>
                </a:solidFill>
                <a:latin typeface="Rastanty Cortez" panose="02000506000000020003" pitchFamily="2" charset="0"/>
                <a:ea typeface="+mj-ea"/>
                <a:cs typeface="+mj-cs"/>
              </a:rPr>
              <a:t>De</a:t>
            </a:r>
            <a:endParaRPr lang="nl-BE" sz="40000" dirty="0">
              <a:solidFill>
                <a:srgbClr val="B4CA8B"/>
              </a:solidFill>
            </a:endParaRP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7C25913D-FD8B-201E-A0A9-403E63404A20}"/>
              </a:ext>
            </a:extLst>
          </p:cNvPr>
          <p:cNvSpPr txBox="1"/>
          <p:nvPr/>
        </p:nvSpPr>
        <p:spPr>
          <a:xfrm>
            <a:off x="7229488" y="-369958"/>
            <a:ext cx="383479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40000" b="1" dirty="0">
                <a:solidFill>
                  <a:srgbClr val="B4CA8B"/>
                </a:solidFill>
                <a:latin typeface="Rastanty Cortez" panose="02000506000000020003" pitchFamily="2" charset="0"/>
              </a:rPr>
              <a:t>eer</a:t>
            </a:r>
          </a:p>
        </p:txBody>
      </p:sp>
    </p:spTree>
    <p:extLst>
      <p:ext uri="{BB962C8B-B14F-4D97-AF65-F5344CB8AC3E}">
        <p14:creationId xmlns:p14="http://schemas.microsoft.com/office/powerpoint/2010/main" val="132877764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6</Words>
  <Application>Microsoft Office PowerPoint</Application>
  <PresentationFormat>Breedbeeld</PresentationFormat>
  <Paragraphs>3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Rastanty Cortez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Veerle Vrancken</dc:creator>
  <cp:lastModifiedBy>Veerle Vrancken</cp:lastModifiedBy>
  <cp:revision>4</cp:revision>
  <dcterms:created xsi:type="dcterms:W3CDTF">2022-05-13T11:52:50Z</dcterms:created>
  <dcterms:modified xsi:type="dcterms:W3CDTF">2024-03-25T10:24:33Z</dcterms:modified>
</cp:coreProperties>
</file>